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436" y="-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21.png"/><Relationship Id="rId3" Type="http://schemas.openxmlformats.org/officeDocument/2006/relationships/image" Target="../media/image46.png"/><Relationship Id="rId21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810" y="0"/>
            <a:ext cx="2438400" cy="2438400"/>
          </a:xfrm>
          <a:prstGeom prst="rect">
            <a:avLst/>
          </a:prstGeom>
          <a:noFill/>
        </p:spPr>
      </p:pic>
      <p:pic>
        <p:nvPicPr>
          <p:cNvPr id="5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9958" y="0"/>
            <a:ext cx="2438400" cy="2438400"/>
          </a:xfrm>
          <a:prstGeom prst="rect">
            <a:avLst/>
          </a:prstGeom>
          <a:noFill/>
        </p:spPr>
      </p:pic>
      <p:pic>
        <p:nvPicPr>
          <p:cNvPr id="6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5302" y="0"/>
            <a:ext cx="2438400" cy="2438400"/>
          </a:xfrm>
          <a:prstGeom prst="rect">
            <a:avLst/>
          </a:prstGeom>
          <a:noFill/>
        </p:spPr>
      </p:pic>
      <p:pic>
        <p:nvPicPr>
          <p:cNvPr id="7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0646" y="0"/>
            <a:ext cx="2438400" cy="2438400"/>
          </a:xfrm>
          <a:prstGeom prst="rect">
            <a:avLst/>
          </a:prstGeom>
          <a:noFill/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-56577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9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5810" y="2566933"/>
            <a:ext cx="2438400" cy="2438400"/>
          </a:xfrm>
          <a:prstGeom prst="rect">
            <a:avLst/>
          </a:prstGeom>
          <a:noFill/>
        </p:spPr>
      </p:pic>
      <p:pic>
        <p:nvPicPr>
          <p:cNvPr id="10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9958" y="2566933"/>
            <a:ext cx="2438400" cy="2438400"/>
          </a:xfrm>
          <a:prstGeom prst="rect">
            <a:avLst/>
          </a:prstGeom>
          <a:noFill/>
        </p:spPr>
      </p:pic>
      <p:pic>
        <p:nvPicPr>
          <p:cNvPr id="11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35302" y="2566933"/>
            <a:ext cx="2438400" cy="2438400"/>
          </a:xfrm>
          <a:prstGeom prst="rect">
            <a:avLst/>
          </a:prstGeom>
          <a:noFill/>
        </p:spPr>
      </p:pic>
      <p:pic>
        <p:nvPicPr>
          <p:cNvPr id="12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46" y="2566933"/>
            <a:ext cx="2438400" cy="2438400"/>
          </a:xfrm>
          <a:prstGeom prst="rect">
            <a:avLst/>
          </a:prstGeom>
          <a:noFill/>
        </p:spPr>
      </p:pic>
      <p:pic>
        <p:nvPicPr>
          <p:cNvPr id="1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5810" y="5133866"/>
            <a:ext cx="2438400" cy="2438400"/>
          </a:xfrm>
          <a:prstGeom prst="rect">
            <a:avLst/>
          </a:prstGeom>
          <a:noFill/>
        </p:spPr>
      </p:pic>
      <p:pic>
        <p:nvPicPr>
          <p:cNvPr id="14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19958" y="5133866"/>
            <a:ext cx="2438400" cy="2438400"/>
          </a:xfrm>
          <a:prstGeom prst="rect">
            <a:avLst/>
          </a:prstGeom>
          <a:noFill/>
        </p:spPr>
      </p:pic>
      <p:pic>
        <p:nvPicPr>
          <p:cNvPr id="15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35302" y="5133866"/>
            <a:ext cx="2438400" cy="2438400"/>
          </a:xfrm>
          <a:prstGeom prst="rect">
            <a:avLst/>
          </a:prstGeom>
          <a:noFill/>
        </p:spPr>
      </p:pic>
      <p:pic>
        <p:nvPicPr>
          <p:cNvPr id="16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50646" y="5133866"/>
            <a:ext cx="2438400" cy="2438400"/>
          </a:xfrm>
          <a:prstGeom prst="rect">
            <a:avLst/>
          </a:prstGeom>
          <a:noFill/>
        </p:spPr>
      </p:pic>
      <p:pic>
        <p:nvPicPr>
          <p:cNvPr id="17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5810" y="7700799"/>
            <a:ext cx="2438400" cy="2438400"/>
          </a:xfrm>
          <a:prstGeom prst="rect">
            <a:avLst/>
          </a:prstGeom>
          <a:noFill/>
        </p:spPr>
      </p:pic>
      <p:pic>
        <p:nvPicPr>
          <p:cNvPr id="18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19958" y="7700799"/>
            <a:ext cx="2438400" cy="2438400"/>
          </a:xfrm>
          <a:prstGeom prst="rect">
            <a:avLst/>
          </a:prstGeom>
          <a:noFill/>
        </p:spPr>
      </p:pic>
      <p:pic>
        <p:nvPicPr>
          <p:cNvPr id="19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35302" y="7700799"/>
            <a:ext cx="2438400" cy="2438400"/>
          </a:xfrm>
          <a:prstGeom prst="rect">
            <a:avLst/>
          </a:prstGeom>
          <a:noFill/>
        </p:spPr>
      </p:pic>
      <p:pic>
        <p:nvPicPr>
          <p:cNvPr id="20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50646" y="7700799"/>
            <a:ext cx="2438400" cy="2438400"/>
          </a:xfrm>
          <a:prstGeom prst="rect">
            <a:avLst/>
          </a:prstGeom>
          <a:noFill/>
        </p:spPr>
      </p:pic>
      <p:pic>
        <p:nvPicPr>
          <p:cNvPr id="21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5810" y="10267732"/>
            <a:ext cx="2438400" cy="2438400"/>
          </a:xfrm>
          <a:prstGeom prst="rect">
            <a:avLst/>
          </a:prstGeom>
          <a:noFill/>
        </p:spPr>
      </p:pic>
      <p:pic>
        <p:nvPicPr>
          <p:cNvPr id="22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19958" y="10267732"/>
            <a:ext cx="2438400" cy="2438400"/>
          </a:xfrm>
          <a:prstGeom prst="rect">
            <a:avLst/>
          </a:prstGeom>
          <a:noFill/>
        </p:spPr>
      </p:pic>
      <p:pic>
        <p:nvPicPr>
          <p:cNvPr id="23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235302" y="10267732"/>
            <a:ext cx="2438400" cy="2438400"/>
          </a:xfrm>
          <a:prstGeom prst="rect">
            <a:avLst/>
          </a:prstGeom>
          <a:noFill/>
        </p:spPr>
      </p:pic>
      <p:pic>
        <p:nvPicPr>
          <p:cNvPr id="24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50646" y="10267732"/>
            <a:ext cx="2438400" cy="2438400"/>
          </a:xfrm>
          <a:prstGeom prst="rect">
            <a:avLst/>
          </a:prstGeom>
          <a:noFill/>
        </p:spPr>
      </p:pic>
      <p:pic>
        <p:nvPicPr>
          <p:cNvPr id="25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25810" y="12834664"/>
            <a:ext cx="2438400" cy="2438400"/>
          </a:xfrm>
          <a:prstGeom prst="rect">
            <a:avLst/>
          </a:prstGeom>
          <a:noFill/>
        </p:spPr>
      </p:pic>
      <p:pic>
        <p:nvPicPr>
          <p:cNvPr id="26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19958" y="12834664"/>
            <a:ext cx="2438400" cy="2438400"/>
          </a:xfrm>
          <a:prstGeom prst="rect">
            <a:avLst/>
          </a:prstGeom>
          <a:noFill/>
        </p:spPr>
      </p:pic>
      <p:pic>
        <p:nvPicPr>
          <p:cNvPr id="27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35302" y="12834664"/>
            <a:ext cx="2438400" cy="2438400"/>
          </a:xfrm>
          <a:prstGeom prst="rect">
            <a:avLst/>
          </a:prstGeom>
          <a:noFill/>
        </p:spPr>
      </p:pic>
      <p:pic>
        <p:nvPicPr>
          <p:cNvPr id="28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50646" y="12834664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693862" y="1523831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71187" y="15238312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6199" y="15238312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26710" y="1523831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FaceProject\results\FaceSketcher\exp0013_base_S\test_latest\images\00000064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FaceProject\results\FaceSketcher\exp0013_base_S\test_latest\images\00000064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24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FaceSketcher\exp0011_baseline\test_latest\images\00000064_synth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9859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FaceSketcher\exp0011_baseline_deform\test_latest\images\00000064_synthesiz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4142" y="0"/>
            <a:ext cx="2438400" cy="2438400"/>
          </a:xfrm>
          <a:prstGeom prst="rect">
            <a:avLst/>
          </a:prstGeom>
          <a:noFill/>
        </p:spPr>
      </p:pic>
      <p:pic>
        <p:nvPicPr>
          <p:cNvPr id="1034" name="Picture 10" descr="F:\Report\FaceProject\results\FaceSketcher\exp0013_base_S\test_latest\images\00014859_sketc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FaceProject\results\FaceSketcher\exp0013_base_S\test_latest\images\00014859_synthesiz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8424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8" name="Picture 14" descr="F:\Report\FaceProject\results\FaceSketcher\exp0011_baseline\test_latest\images\00014859_synthesiz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9859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2" name="Picture 18" descr="F:\Report\FaceProject\results\FaceSketcher\exp0011_baseline_deform\test_latest\images\00014859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44142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FaceProject\results\FaceSketcher\exp0013_base_S\test_latest\images\00015036_sket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5576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FaceProject\results\FaceSketcher\exp0013_base_S\test_latest\images\00015036_synthesized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8424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FaceProject\results\FaceSketcher\exp0011_baseline\test_latest\images\00015036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99859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FaceProject\results\FaceSketcher\exp0011_baseline_deform\test_latest\images\00015036_synthesiz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44142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FaceProject\results\FaceSketcher\exp0013_base_S\test_latest\images\00015040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5576" y="7810332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FaceProject\results\FaceSketcher\exp0013_base_S\test_latest\images\00015040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88424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FaceProject\results\FaceSketcher\exp0011_baseline\test_latest\images\00015040_synthesized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99859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2" name="Picture 38" descr="F:\Report\FaceProject\results\FaceSketcher\exp0011_baseline_deform\test_latest\images\00015040_synthesized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44142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FaceProject\results\FaceSketcher\exp0013_base_S\test_latest\images\00022373_sketch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5576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6" name="Picture 42" descr="F:\Report\FaceProject\results\FaceSketcher\exp0013_base_S\test_latest\images\00022373_synthesized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88424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8" name="Picture 44" descr="F:\Report\FaceProject\results\FaceSketcher\exp0011_baseline\test_latest\images\00022373_synthesized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44142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70" name="Picture 46" descr="F:\Report\FaceProject\results\FaceSketcher\exp0011_baseline_deform\test_latest\images\00022373_synthesized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99859" y="10413776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395767" y="1293405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73092" y="12934056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12934056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28615" y="1293405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667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151437</a:t>
            </a:r>
            <a:endParaRPr lang="zh-CN" altLang="en-US" dirty="0"/>
          </a:p>
        </p:txBody>
      </p:sp>
      <p:pic>
        <p:nvPicPr>
          <p:cNvPr id="1026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0"/>
            <a:ext cx="2438400" cy="24384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105273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[30]</a:t>
            </a:r>
            <a:endParaRPr lang="zh-CN" altLang="en-US" dirty="0"/>
          </a:p>
        </p:txBody>
      </p:sp>
      <p:pic>
        <p:nvPicPr>
          <p:cNvPr id="1028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0"/>
            <a:ext cx="2438400" cy="2438400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263691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151488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924944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[25]</a:t>
            </a:r>
            <a:endParaRPr lang="zh-CN" altLang="en-US" dirty="0"/>
          </a:p>
        </p:txBody>
      </p:sp>
      <p:pic>
        <p:nvPicPr>
          <p:cNvPr id="1035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7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9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128" y="2348880"/>
            <a:ext cx="2438400" cy="2438400"/>
          </a:xfrm>
          <a:prstGeom prst="rect">
            <a:avLst/>
          </a:prstGeom>
          <a:noFill/>
        </p:spPr>
      </p:pic>
      <p:pic>
        <p:nvPicPr>
          <p:cNvPr id="1041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72400" y="2420888"/>
            <a:ext cx="2438400" cy="24384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-443391" y="558924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151584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209352" y="609329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104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356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5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59832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7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2412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9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8424" y="5085184"/>
            <a:ext cx="2438400" cy="2438400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-443391" y="7893496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151614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-209352" y="825353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1051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560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3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03848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5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24128" y="7461448"/>
            <a:ext cx="2438400" cy="2438400"/>
          </a:xfrm>
          <a:prstGeom prst="rect">
            <a:avLst/>
          </a:prstGeom>
          <a:noFill/>
        </p:spPr>
      </p:pic>
      <p:pic>
        <p:nvPicPr>
          <p:cNvPr id="1057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60432" y="7677472"/>
            <a:ext cx="2438400" cy="2438400"/>
          </a:xfrm>
          <a:prstGeom prst="rect">
            <a:avLst/>
          </a:prstGeom>
          <a:noFill/>
        </p:spPr>
      </p:pic>
      <p:sp>
        <p:nvSpPr>
          <p:cNvPr id="31" name="矩形 30"/>
          <p:cNvSpPr/>
          <p:nvPr/>
        </p:nvSpPr>
        <p:spPr>
          <a:xfrm>
            <a:off x="0" y="1026976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151723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0" y="106744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33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584" y="10269760"/>
            <a:ext cx="2438400" cy="2438400"/>
          </a:xfrm>
          <a:prstGeom prst="rect">
            <a:avLst/>
          </a:prstGeom>
          <a:noFill/>
        </p:spPr>
      </p:pic>
      <p:pic>
        <p:nvPicPr>
          <p:cNvPr id="34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31840" y="10269760"/>
            <a:ext cx="2438400" cy="2438400"/>
          </a:xfrm>
          <a:prstGeom prst="rect">
            <a:avLst/>
          </a:prstGeom>
          <a:noFill/>
        </p:spPr>
      </p:pic>
      <p:pic>
        <p:nvPicPr>
          <p:cNvPr id="35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128" y="10269760"/>
            <a:ext cx="2438400" cy="2438400"/>
          </a:xfrm>
          <a:prstGeom prst="rect">
            <a:avLst/>
          </a:prstGeom>
          <a:noFill/>
        </p:spPr>
      </p:pic>
      <p:pic>
        <p:nvPicPr>
          <p:cNvPr id="36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316416" y="10269760"/>
            <a:ext cx="2438400" cy="2438400"/>
          </a:xfrm>
          <a:prstGeom prst="rect">
            <a:avLst/>
          </a:prstGeom>
          <a:noFill/>
        </p:spPr>
      </p:pic>
      <p:sp>
        <p:nvSpPr>
          <p:cNvPr id="37" name="矩形 36"/>
          <p:cNvSpPr/>
          <p:nvPr/>
        </p:nvSpPr>
        <p:spPr>
          <a:xfrm>
            <a:off x="0" y="1305068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1362675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39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83568" y="12834664"/>
            <a:ext cx="2438400" cy="2438400"/>
          </a:xfrm>
          <a:prstGeom prst="rect">
            <a:avLst/>
          </a:prstGeom>
          <a:noFill/>
        </p:spPr>
      </p:pic>
      <p:pic>
        <p:nvPicPr>
          <p:cNvPr id="40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059832" y="12762656"/>
            <a:ext cx="2438400" cy="2438400"/>
          </a:xfrm>
          <a:prstGeom prst="rect">
            <a:avLst/>
          </a:prstGeom>
          <a:noFill/>
        </p:spPr>
      </p:pic>
      <p:pic>
        <p:nvPicPr>
          <p:cNvPr id="41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52120" y="12906672"/>
            <a:ext cx="2438400" cy="2438400"/>
          </a:xfrm>
          <a:prstGeom prst="rect">
            <a:avLst/>
          </a:prstGeom>
          <a:noFill/>
        </p:spPr>
      </p:pic>
      <p:pic>
        <p:nvPicPr>
          <p:cNvPr id="42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388424" y="12834664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66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pic>
        <p:nvPicPr>
          <p:cNvPr id="15362" name="Picture 2" descr="F:\Report\FaceProject\results\comparison\display\151728_5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0"/>
            <a:ext cx="2438400" cy="2438400"/>
          </a:xfrm>
          <a:prstGeom prst="rect">
            <a:avLst/>
          </a:prstGeom>
          <a:noFill/>
        </p:spPr>
      </p:pic>
      <p:pic>
        <p:nvPicPr>
          <p:cNvPr id="15364" name="Picture 4" descr="F:\Report\FaceProject\results\comparison\display\151728_5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0"/>
            <a:ext cx="2438400" cy="2438400"/>
          </a:xfrm>
          <a:prstGeom prst="rect">
            <a:avLst/>
          </a:prstGeom>
          <a:noFill/>
        </p:spPr>
      </p:pic>
      <p:pic>
        <p:nvPicPr>
          <p:cNvPr id="15366" name="Picture 6" descr="F:\Report\FaceProject\results\comparison\display\151728_5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0"/>
            <a:ext cx="2438400" cy="2438400"/>
          </a:xfrm>
          <a:prstGeom prst="rect">
            <a:avLst/>
          </a:prstGeom>
          <a:noFill/>
        </p:spPr>
      </p:pic>
      <p:pic>
        <p:nvPicPr>
          <p:cNvPr id="15368" name="Picture 8" descr="F:\Report\FaceProject\results\comparison\display\151728_5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0"/>
            <a:ext cx="2438400" cy="2438400"/>
          </a:xfrm>
          <a:prstGeom prst="rect">
            <a:avLst/>
          </a:prstGeom>
          <a:noFill/>
        </p:spPr>
      </p:pic>
      <p:pic>
        <p:nvPicPr>
          <p:cNvPr id="15370" name="Picture 10" descr="F:\Report\FaceProject\results\comparison\display\151728_1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2348880"/>
            <a:ext cx="2438400" cy="2438400"/>
          </a:xfrm>
          <a:prstGeom prst="rect">
            <a:avLst/>
          </a:prstGeom>
          <a:noFill/>
        </p:spPr>
      </p:pic>
      <p:pic>
        <p:nvPicPr>
          <p:cNvPr id="15372" name="Picture 12" descr="F:\Report\FaceProject\results\comparison\display\151728_1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4" name="Picture 14" descr="F:\Report\FaceProject\results\comparison\display\151728_1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6" name="Picture 16" descr="F:\Report\FaceProject\results\comparison\display\151728_1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8" name="Picture 18" descr="F:\Report\FaceProject\results\comparison\display\151728_2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164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0" name="Picture 20" descr="F:\Report\FaceProject\results\comparison\display\151728_2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95936" y="4941168"/>
            <a:ext cx="2438400" cy="2438400"/>
          </a:xfrm>
          <a:prstGeom prst="rect">
            <a:avLst/>
          </a:prstGeom>
          <a:noFill/>
        </p:spPr>
      </p:pic>
      <p:pic>
        <p:nvPicPr>
          <p:cNvPr id="15382" name="Picture 22" descr="F:\Report\FaceProject\results\comparison\display\151728_2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056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4" name="Picture 24" descr="F:\Report\FaceProject\results\comparison\display\151728_2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440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6" name="Picture 26" descr="F:\Report\FaceProject\results\comparison\display\151728_25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9632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88" name="Picture 28" descr="F:\Report\FaceProject\results\comparison\display\151728_25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67944" y="7317432"/>
            <a:ext cx="2438400" cy="2438400"/>
          </a:xfrm>
          <a:prstGeom prst="rect">
            <a:avLst/>
          </a:prstGeom>
          <a:noFill/>
        </p:spPr>
      </p:pic>
      <p:pic>
        <p:nvPicPr>
          <p:cNvPr id="15390" name="Picture 30" descr="F:\Report\FaceProject\results\comparison\display\151728_25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5600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92" name="Picture 32" descr="F:\Report\FaceProject\results\comparison\display\151728_25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540552" y="7605464"/>
            <a:ext cx="2438400" cy="2438400"/>
          </a:xfrm>
          <a:prstGeom prst="rect">
            <a:avLst/>
          </a:prstGeom>
          <a:noFill/>
        </p:spPr>
      </p:pic>
      <p:pic>
        <p:nvPicPr>
          <p:cNvPr id="15394" name="Picture 34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87624" y="10125744"/>
            <a:ext cx="2438400" cy="2438400"/>
          </a:xfrm>
          <a:prstGeom prst="rect">
            <a:avLst/>
          </a:prstGeom>
          <a:noFill/>
        </p:spPr>
      </p:pic>
      <p:pic>
        <p:nvPicPr>
          <p:cNvPr id="15396" name="Picture 36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39952" y="10053736"/>
            <a:ext cx="2438400" cy="2438400"/>
          </a:xfrm>
          <a:prstGeom prst="rect">
            <a:avLst/>
          </a:prstGeom>
          <a:noFill/>
        </p:spPr>
      </p:pic>
      <p:pic>
        <p:nvPicPr>
          <p:cNvPr id="15398" name="Picture 38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705600" y="9981728"/>
            <a:ext cx="2438400" cy="2438400"/>
          </a:xfrm>
          <a:prstGeom prst="rect">
            <a:avLst/>
          </a:prstGeom>
          <a:noFill/>
        </p:spPr>
      </p:pic>
      <p:pic>
        <p:nvPicPr>
          <p:cNvPr id="15400" name="Picture 40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540552" y="9981728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49</Words>
  <Application>Microsoft Office PowerPoint</Application>
  <PresentationFormat>全屏显示(4:3)</PresentationFormat>
  <Paragraphs>23</Paragraphs>
  <Slides>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5" baseType="lpstr">
      <vt:lpstr>Office 主题</vt:lpstr>
      <vt:lpstr>幻灯片 1</vt:lpstr>
      <vt:lpstr>幻灯片 2</vt:lpstr>
      <vt:lpstr>幻灯片 3</vt:lpstr>
      <vt:lpstr>幻灯片 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琳琳</dc:creator>
  <cp:lastModifiedBy>李宇航</cp:lastModifiedBy>
  <cp:revision>4</cp:revision>
  <dcterms:created xsi:type="dcterms:W3CDTF">2020-05-25T01:55:19Z</dcterms:created>
  <dcterms:modified xsi:type="dcterms:W3CDTF">2020-05-25T02:55:32Z</dcterms:modified>
</cp:coreProperties>
</file>